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2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558F1A-F578-43B0-B7C0-25527A67E511}">
  <a:tblStyle styleId="{E9558F1A-F578-43B0-B7C0-25527A67E51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5DFFC9B-D069-489F-B70B-3B3512BA0737}" styleName="Table_1">
    <a:wholeTbl>
      <a:tcTxStyle>
        <a:font>
          <a:latin typeface="Arial"/>
          <a:ea typeface="Arial"/>
          <a:cs typeface="Arial"/>
        </a:font>
        <a:schemeClr val="tx1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9749"/>
    <p:restoredTop sz="86418"/>
  </p:normalViewPr>
  <p:slideViewPr>
    <p:cSldViewPr snapToGrid="0" snapToObjects="1">
      <p:cViewPr>
        <p:scale>
          <a:sx n="118" d="100"/>
          <a:sy n="118" d="100"/>
        </p:scale>
        <p:origin x="144" y="144"/>
      </p:cViewPr>
      <p:guideLst/>
    </p:cSldViewPr>
  </p:slideViewPr>
  <p:outlineViewPr>
    <p:cViewPr>
      <p:scale>
        <a:sx n="33" d="100"/>
        <a:sy n="33" d="100"/>
      </p:scale>
      <p:origin x="0" y="-1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This year we are asking for 1000.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7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7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7" cy="148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7" cy="123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about:blan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1352550"/>
            <a:ext cx="8520599" cy="1143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800" b="1" dirty="0" smtClean="0"/>
              <a:t>Phase I Funding</a:t>
            </a:r>
            <a:endParaRPr lang="en" sz="2800" b="1" dirty="0"/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Branch: Trinity University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1802099" y="2724150"/>
            <a:ext cx="5539800" cy="1275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Academic Advisor: Farzan Aminian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Academic Advisor Email: faminian@trinity.edu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0249"/>
            <a:ext cx="9144000" cy="29646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94801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 Branch </a:t>
            </a:r>
            <a:r>
              <a:rPr lang="en" sz="28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"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1239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Office Term:</a:t>
            </a:r>
            <a:r>
              <a:rPr lang="en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August 2017 - May 2018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Branch Officers: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600" b="0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President: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Connor Hahn (</a:t>
            </a:r>
            <a:r>
              <a:rPr lang="en" sz="16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chahn1@trinity.edu)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600" b="0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Co-President: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Dakota Grusak (</a:t>
            </a:r>
            <a:r>
              <a:rPr lang="en" sz="16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dgrusak@trinity.edu)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600" b="0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Secretary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Brian </a:t>
            </a:r>
            <a:r>
              <a:rPr lang="en" sz="1600" b="0" i="0" u="none" strike="noStrike" cap="none" dirty="0" err="1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Gu</a:t>
            </a:r>
            <a:r>
              <a:rPr lang="en-US" sz="16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" sz="1600" b="0" i="0" u="none" strike="noStrike" cap="none" dirty="0" err="1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nther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" sz="16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bguenthe@trinity.edu)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600" b="0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Treasurer: 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Hanna Rafferty (</a:t>
            </a:r>
            <a:r>
              <a:rPr lang="en" sz="16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hraffert@trinity.edu)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600" b="0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R5 Competition Chair: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Vivek-Koshy Poovathoor (</a:t>
            </a:r>
            <a:r>
              <a:rPr lang="en" sz="16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vpoovath@trinity.edu)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       </a:t>
            </a:r>
            <a:r>
              <a:rPr lang="en-US" sz="16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600" b="0" i="0" u="sng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Computer </a:t>
            </a:r>
            <a:r>
              <a:rPr lang="en" sz="1600" b="0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Science Activity Chair: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Emily Herbert (</a:t>
            </a:r>
            <a:r>
              <a:rPr lang="en" sz="16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eherbert@trinity.edu)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600" b="0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Engineering Activity Chair: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Caroline </a:t>
            </a:r>
            <a:r>
              <a:rPr lang="en" sz="16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Kutach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" sz="16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ckutach@trinity.edu)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600" b="0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Consultant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Hamza </a:t>
            </a:r>
            <a:r>
              <a:rPr lang="en" sz="16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Adisa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" sz="16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hadisa@trinity.edu)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" sz="18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211015" y="373673"/>
            <a:ext cx="54927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800" b="1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Phase I Funding</a:t>
            </a:r>
          </a:p>
        </p:txBody>
      </p:sp>
      <p:graphicFrame>
        <p:nvGraphicFramePr>
          <p:cNvPr id="67" name="Shape 67"/>
          <p:cNvGraphicFramePr/>
          <p:nvPr>
            <p:extLst>
              <p:ext uri="{D42A27DB-BD31-4B8C-83A1-F6EECF244321}">
                <p14:modId xmlns:p14="http://schemas.microsoft.com/office/powerpoint/2010/main" val="1968029235"/>
              </p:ext>
            </p:extLst>
          </p:nvPr>
        </p:nvGraphicFramePr>
        <p:xfrm>
          <a:off x="1828800" y="1047750"/>
          <a:ext cx="5715000" cy="3366962"/>
        </p:xfrm>
        <a:graphic>
          <a:graphicData uri="http://schemas.openxmlformats.org/drawingml/2006/table">
            <a:tbl>
              <a:tblPr>
                <a:noFill/>
                <a:tableStyleId>{E9558F1A-F578-43B0-B7C0-25527A67E511}</a:tableStyleId>
              </a:tblPr>
              <a:tblGrid>
                <a:gridCol w="2819400"/>
                <a:gridCol w="2895600"/>
              </a:tblGrid>
              <a:tr h="330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b="1" u="sng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Event</a:t>
                      </a:r>
                    </a:p>
                  </a:txBody>
                  <a:tcPr marL="60625" marR="60625" marT="60625" marB="606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b="1" u="sng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Estimated Expenditure ($)</a:t>
                      </a:r>
                    </a:p>
                  </a:txBody>
                  <a:tcPr marL="63500" marR="63500" marT="63500" marB="63500" anchor="ctr"/>
                </a:tc>
              </a:tr>
              <a:tr h="548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Pizza Talks &amp; Membership Drives</a:t>
                      </a:r>
                    </a:p>
                  </a:txBody>
                  <a:tcPr marL="60625" marR="60625" marT="60625" marB="606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300</a:t>
                      </a:r>
                    </a:p>
                  </a:txBody>
                  <a:tcPr marL="63500" marR="63500" marT="63500" marB="63500" anchor="ctr"/>
                </a:tc>
              </a:tr>
              <a:tr h="330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Engineering Socials</a:t>
                      </a:r>
                    </a:p>
                  </a:txBody>
                  <a:tcPr marL="60625" marR="60625" marT="60625" marB="606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150</a:t>
                      </a:r>
                    </a:p>
                  </a:txBody>
                  <a:tcPr marL="63500" marR="63500" marT="63500" marB="63500" anchor="ctr"/>
                </a:tc>
              </a:tr>
              <a:tr h="330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Off Campus Events</a:t>
                      </a:r>
                    </a:p>
                  </a:txBody>
                  <a:tcPr marL="60625" marR="60625" marT="60625" marB="606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150</a:t>
                      </a:r>
                    </a:p>
                  </a:txBody>
                  <a:tcPr marL="63500" marR="63500" marT="63500" marB="63500" anchor="ctr"/>
                </a:tc>
              </a:tr>
              <a:tr h="330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Engineering Research Drive</a:t>
                      </a:r>
                    </a:p>
                  </a:txBody>
                  <a:tcPr marL="60625" marR="60625" marT="60625" marB="606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</a:p>
                  </a:txBody>
                  <a:tcPr marL="63500" marR="63500" marT="63500" marB="63500" anchor="ctr"/>
                </a:tc>
              </a:tr>
              <a:tr h="50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Tutoring Sessions for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Circuits and Electronics I</a:t>
                      </a:r>
                    </a:p>
                  </a:txBody>
                  <a:tcPr marL="60625" marR="60625" marT="60625" marB="606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</a:p>
                  </a:txBody>
                  <a:tcPr marL="63500" marR="63500" marT="63500" marB="63500" anchor="ctr"/>
                </a:tc>
              </a:tr>
              <a:tr h="330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Writing Workshop</a:t>
                      </a:r>
                    </a:p>
                  </a:txBody>
                  <a:tcPr marL="60625" marR="60625" marT="60625" marB="606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</a:p>
                  </a:txBody>
                  <a:tcPr marL="63500" marR="63500" marT="63500" marB="63500" anchor="ctr"/>
                </a:tc>
              </a:tr>
              <a:tr h="330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/>
                        <a:t>High School Visits</a:t>
                      </a:r>
                    </a:p>
                  </a:txBody>
                  <a:tcPr marL="60625" marR="60625" marT="60625" marB="606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</a:p>
                  </a:txBody>
                  <a:tcPr marL="63500" marR="63500" marT="63500" marB="63500" anchor="ctr"/>
                </a:tc>
              </a:tr>
              <a:tr h="330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sng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</a:p>
                  </a:txBody>
                  <a:tcPr marL="60625" marR="60625" marT="60625" marB="606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sng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1000</a:t>
                      </a:r>
                    </a:p>
                  </a:txBody>
                  <a:tcPr marL="63500" marR="63500" marT="63500" marB="635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149180" y="566390"/>
            <a:ext cx="476013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 dirty="0" smtClean="0"/>
              <a:t>SWOT Assessment</a:t>
            </a:r>
            <a:endParaRPr b="1"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500420" y="1139090"/>
            <a:ext cx="452319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1" u="sng" dirty="0">
                <a:solidFill>
                  <a:schemeClr val="dk1"/>
                </a:solidFill>
              </a:rPr>
              <a:t>Strengths: </a:t>
            </a:r>
          </a:p>
          <a:p>
            <a:pPr marL="342900" lvl="0" indent="-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AutoNum type="arabicPeriod"/>
            </a:pPr>
            <a:r>
              <a:rPr lang="en" sz="1400" dirty="0">
                <a:solidFill>
                  <a:schemeClr val="dk1"/>
                </a:solidFill>
              </a:rPr>
              <a:t>Professional Dev. </a:t>
            </a:r>
          </a:p>
          <a:p>
            <a:pPr marL="342900" lvl="0" indent="-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AutoNum type="arabicPeriod"/>
            </a:pPr>
            <a:r>
              <a:rPr lang="en" sz="1400" dirty="0">
                <a:solidFill>
                  <a:schemeClr val="dk1"/>
                </a:solidFill>
              </a:rPr>
              <a:t>Tutoring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1" u="sng" dirty="0">
                <a:solidFill>
                  <a:schemeClr val="dk1"/>
                </a:solidFill>
              </a:rPr>
              <a:t>Opportunities</a:t>
            </a:r>
            <a:r>
              <a:rPr lang="en" sz="1400" dirty="0">
                <a:solidFill>
                  <a:schemeClr val="dk1"/>
                </a:solidFill>
              </a:rPr>
              <a:t>:</a:t>
            </a:r>
          </a:p>
          <a:p>
            <a:pPr marL="342900" lvl="0" indent="-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AutoNum type="arabicPeriod"/>
            </a:pPr>
            <a:r>
              <a:rPr lang="en" sz="1400" dirty="0">
                <a:solidFill>
                  <a:schemeClr val="dk1"/>
                </a:solidFill>
              </a:rPr>
              <a:t> SWRI</a:t>
            </a:r>
          </a:p>
          <a:p>
            <a:pPr marL="342900" lvl="0" indent="-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AutoNum type="arabicPeriod"/>
            </a:pPr>
            <a:r>
              <a:rPr lang="en" sz="1400" dirty="0">
                <a:solidFill>
                  <a:schemeClr val="dk1"/>
                </a:solidFill>
              </a:rPr>
              <a:t> </a:t>
            </a:r>
            <a:r>
              <a:rPr lang="en" sz="1400" dirty="0" smtClean="0">
                <a:solidFill>
                  <a:schemeClr val="dk1"/>
                </a:solidFill>
              </a:rPr>
              <a:t>Comp</a:t>
            </a:r>
            <a:r>
              <a:rPr lang="en-US" sz="1400" dirty="0" err="1" smtClean="0">
                <a:solidFill>
                  <a:schemeClr val="dk1"/>
                </a:solidFill>
              </a:rPr>
              <a:t>uter</a:t>
            </a:r>
            <a:r>
              <a:rPr lang="en" sz="1400" dirty="0" smtClean="0">
                <a:solidFill>
                  <a:schemeClr val="dk1"/>
                </a:solidFill>
              </a:rPr>
              <a:t> Science</a:t>
            </a:r>
            <a:r>
              <a:rPr lang="en-US" sz="1400" dirty="0" smtClean="0">
                <a:solidFill>
                  <a:schemeClr val="dk1"/>
                </a:solidFill>
              </a:rPr>
              <a:t> Department</a:t>
            </a:r>
            <a:endParaRPr lang="en" sz="1400" dirty="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1" u="sng" dirty="0">
                <a:solidFill>
                  <a:schemeClr val="dk1"/>
                </a:solidFill>
              </a:rPr>
              <a:t> Weaknesses:</a:t>
            </a:r>
          </a:p>
          <a:p>
            <a:pPr marL="342900" lvl="0" indent="-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AutoNum type="arabicPeriod"/>
            </a:pPr>
            <a:r>
              <a:rPr lang="en" sz="1400" dirty="0">
                <a:solidFill>
                  <a:schemeClr val="dk1"/>
                </a:solidFill>
              </a:rPr>
              <a:t>Member base </a:t>
            </a:r>
          </a:p>
          <a:p>
            <a:pPr marL="342900" lvl="0" indent="-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AutoNum type="arabicPeriod"/>
            </a:pPr>
            <a:r>
              <a:rPr lang="en" sz="1400" dirty="0">
                <a:solidFill>
                  <a:schemeClr val="dk1"/>
                </a:solidFill>
              </a:rPr>
              <a:t>Officer turnover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1" u="sng" dirty="0">
                <a:solidFill>
                  <a:schemeClr val="dk1"/>
                </a:solidFill>
              </a:rPr>
              <a:t>Threats: </a:t>
            </a:r>
          </a:p>
          <a:p>
            <a:pPr marL="342900" lvl="0" indent="-254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AutoNum type="arabicPeriod"/>
            </a:pPr>
            <a:r>
              <a:rPr lang="en" sz="1400" dirty="0">
                <a:solidFill>
                  <a:schemeClr val="dk1"/>
                </a:solidFill>
              </a:rPr>
              <a:t>Competing clubs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600" b="1" dirty="0" smtClean="0"/>
              <a:t>Questions?</a:t>
            </a:r>
            <a:endParaRPr lang="en-US" sz="4600" b="1" dirty="0"/>
          </a:p>
        </p:txBody>
      </p:sp>
    </p:spTree>
    <p:extLst>
      <p:ext uri="{BB962C8B-B14F-4D97-AF65-F5344CB8AC3E}">
        <p14:creationId xmlns:p14="http://schemas.microsoft.com/office/powerpoint/2010/main" val="142104441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112</Words>
  <Application>Microsoft Macintosh PowerPoint</Application>
  <PresentationFormat>On-screen Show (16:9)</PresentationFormat>
  <Paragraphs>53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simple-light-2</vt:lpstr>
      <vt:lpstr>Phase I Funding Student Branch: Trinity University</vt:lpstr>
      <vt:lpstr>General Branch Information </vt:lpstr>
      <vt:lpstr>Phase I Funding</vt:lpstr>
      <vt:lpstr>SWOT Assessment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I Funding Student Branch: Trinity University</dc:title>
  <cp:lastModifiedBy>Dakota Grusak</cp:lastModifiedBy>
  <cp:revision>6</cp:revision>
  <dcterms:modified xsi:type="dcterms:W3CDTF">2017-09-16T18:13:16Z</dcterms:modified>
</cp:coreProperties>
</file>